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10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11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12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2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3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6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0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7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excheck-slides/slide-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9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株式会社TIMEWELL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ZEROCK Ex-CHECK - 輸出管理AIエージェント</dc:title>
  <dc:subject>PptxGenJS Presentation</dc:subject>
  <dc:creator>株式会社TIMEWELL</dc:creator>
  <cp:lastModifiedBy>株式会社TIMEWELL</cp:lastModifiedBy>
  <cp:revision>1</cp:revision>
  <dcterms:created xsi:type="dcterms:W3CDTF">2026-01-30T15:39:24Z</dcterms:created>
  <dcterms:modified xsi:type="dcterms:W3CDTF">2026-01-30T15:39:24Z</dcterms:modified>
</cp:coreProperties>
</file>